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EC977-3C98-4CA0-B40A-496C4B023809}" type="datetimeFigureOut">
              <a:rPr lang="en-GB" smtClean="0"/>
              <a:pPr/>
              <a:t>21/05/2014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746F5-F6AF-4D06-AA93-567281A3C8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123728" y="2780928"/>
            <a:ext cx="3816424" cy="10081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Dependency Injector</a:t>
            </a:r>
            <a:endParaRPr lang="en-GB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4211960" y="4725144"/>
            <a:ext cx="1800200" cy="1296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44000" tIns="72000" rtlCol="0" anchor="ctr"/>
          <a:lstStyle/>
          <a:p>
            <a:r>
              <a:rPr lang="en-GB" sz="1600" b="1" dirty="0" smtClean="0"/>
              <a:t>Service Factories</a:t>
            </a:r>
          </a:p>
          <a:p>
            <a:pPr marL="72000"/>
            <a:endParaRPr lang="en-GB" sz="1050" dirty="0" smtClean="0"/>
          </a:p>
          <a:p>
            <a:pPr marL="72000"/>
            <a:r>
              <a:rPr lang="en-GB" sz="1400" dirty="0" smtClean="0">
                <a:latin typeface="Consolas" pitchFamily="49" charset="0"/>
                <a:cs typeface="Consolas" pitchFamily="49" charset="0"/>
              </a:rPr>
              <a:t>$http, $log,</a:t>
            </a:r>
          </a:p>
          <a:p>
            <a:pPr marL="72000"/>
            <a:r>
              <a:rPr lang="en-GB" sz="1400" dirty="0" smtClean="0">
                <a:latin typeface="Consolas" pitchFamily="49" charset="0"/>
                <a:cs typeface="Consolas" pitchFamily="49" charset="0"/>
              </a:rPr>
              <a:t>$timeout, $q, ...</a:t>
            </a:r>
          </a:p>
          <a:p>
            <a:endParaRPr lang="en-GB" sz="1200" dirty="0"/>
          </a:p>
        </p:txBody>
      </p:sp>
      <p:sp>
        <p:nvSpPr>
          <p:cNvPr id="8" name="Oval 7"/>
          <p:cNvSpPr/>
          <p:nvPr/>
        </p:nvSpPr>
        <p:spPr>
          <a:xfrm>
            <a:off x="467544" y="4098267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475656" y="1916832"/>
            <a:ext cx="194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Injector identifies </a:t>
            </a:r>
            <a:r>
              <a:rPr lang="en-GB" sz="1200" b="1" dirty="0" smtClean="0"/>
              <a:t>$http</a:t>
            </a:r>
          </a:p>
          <a:p>
            <a:r>
              <a:rPr lang="en-GB" sz="1200" dirty="0"/>
              <a:t>s</a:t>
            </a:r>
            <a:r>
              <a:rPr lang="en-GB" sz="1200" dirty="0" smtClean="0"/>
              <a:t>ervice as a dependency of </a:t>
            </a:r>
            <a:r>
              <a:rPr lang="en-GB" sz="1200" b="1" dirty="0" err="1" smtClean="0"/>
              <a:t>PhoneListCtrl</a:t>
            </a:r>
            <a:endParaRPr lang="en-GB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4047455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Injector checks whether </a:t>
            </a:r>
            <a:r>
              <a:rPr lang="en-GB" sz="1200" b="1" dirty="0" smtClean="0"/>
              <a:t>$http </a:t>
            </a:r>
            <a:r>
              <a:rPr lang="en-GB" sz="1200" dirty="0" smtClean="0"/>
              <a:t>has already been instantiated.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1918573"/>
            <a:ext cx="2370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The Injector provides the singleton</a:t>
            </a:r>
          </a:p>
          <a:p>
            <a:r>
              <a:rPr lang="en-GB" sz="1200" dirty="0" smtClean="0"/>
              <a:t>instance of the </a:t>
            </a:r>
            <a:r>
              <a:rPr lang="en-GB" sz="1200" b="1" dirty="0" smtClean="0"/>
              <a:t>$http </a:t>
            </a:r>
            <a:r>
              <a:rPr lang="en-GB" sz="1200" dirty="0" smtClean="0"/>
              <a:t>service to the</a:t>
            </a:r>
            <a:br>
              <a:rPr lang="en-GB" sz="1200" dirty="0" smtClean="0"/>
            </a:br>
            <a:r>
              <a:rPr lang="en-GB" sz="1200" b="1" dirty="0" err="1" smtClean="0"/>
              <a:t>PhoneListCtrl</a:t>
            </a:r>
            <a:r>
              <a:rPr lang="en-GB" sz="1200" dirty="0" smtClean="0"/>
              <a:t> controller.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1835696" y="332656"/>
            <a:ext cx="4464496" cy="1296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16000" rtlCol="0" anchor="ctr"/>
          <a:lstStyle/>
          <a:p>
            <a:r>
              <a:rPr lang="en-GB" sz="1200" dirty="0" err="1" smtClean="0">
                <a:latin typeface="Consolas" pitchFamily="49" charset="0"/>
                <a:cs typeface="Consolas" pitchFamily="49" charset="0"/>
              </a:rPr>
              <a:t>phonecatControllers.controller</a:t>
            </a:r>
            <a:r>
              <a:rPr lang="en-GB" sz="1200" dirty="0">
                <a:latin typeface="Consolas" pitchFamily="49" charset="0"/>
                <a:cs typeface="Consolas" pitchFamily="49" charset="0"/>
              </a:rPr>
              <a:t>('</a:t>
            </a:r>
            <a:r>
              <a:rPr lang="en-GB" sz="1200" dirty="0" err="1">
                <a:latin typeface="Consolas" pitchFamily="49" charset="0"/>
                <a:cs typeface="Consolas" pitchFamily="49" charset="0"/>
              </a:rPr>
              <a:t>PhoneListCtrl</a:t>
            </a:r>
            <a:r>
              <a:rPr lang="en-GB" sz="1200" dirty="0" smtClean="0">
                <a:latin typeface="Consolas" pitchFamily="49" charset="0"/>
                <a:cs typeface="Consolas" pitchFamily="49" charset="0"/>
              </a:rPr>
              <a:t>',</a:t>
            </a:r>
          </a:p>
          <a:p>
            <a:r>
              <a:rPr lang="en-GB" sz="1200" dirty="0" smtClean="0">
                <a:latin typeface="Consolas" pitchFamily="49" charset="0"/>
                <a:cs typeface="Consolas" pitchFamily="49" charset="0"/>
              </a:rPr>
              <a:t>    function</a:t>
            </a:r>
            <a:r>
              <a:rPr lang="en-GB" sz="1200" dirty="0">
                <a:latin typeface="Consolas" pitchFamily="49" charset="0"/>
                <a:cs typeface="Consolas" pitchFamily="49" charset="0"/>
              </a:rPr>
              <a:t>($scope, $http) {</a:t>
            </a:r>
          </a:p>
          <a:p>
            <a:r>
              <a:rPr lang="en-GB" sz="1200" dirty="0">
                <a:latin typeface="Consolas" pitchFamily="49" charset="0"/>
                <a:cs typeface="Consolas" pitchFamily="49" charset="0"/>
              </a:rPr>
              <a:t>    </a:t>
            </a:r>
            <a:r>
              <a:rPr lang="en-GB" sz="1200" dirty="0" smtClean="0">
                <a:latin typeface="Consolas" pitchFamily="49" charset="0"/>
                <a:cs typeface="Consolas" pitchFamily="49" charset="0"/>
              </a:rPr>
              <a:t>  ...</a:t>
            </a:r>
          </a:p>
          <a:p>
            <a:r>
              <a:rPr lang="en-GB" sz="12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GB" sz="1200" dirty="0" smtClean="0">
                <a:latin typeface="Consolas" pitchFamily="49" charset="0"/>
                <a:cs typeface="Consolas" pitchFamily="49" charset="0"/>
              </a:rPr>
              <a:t>   }]</a:t>
            </a:r>
          </a:p>
          <a:p>
            <a:r>
              <a:rPr lang="en-GB" sz="12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GB" sz="1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115616" y="2060848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4860032" y="2061718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635896" y="980728"/>
            <a:ext cx="288032" cy="20882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4067944" y="908720"/>
            <a:ext cx="216024" cy="20882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051720" y="4725144"/>
            <a:ext cx="1800200" cy="1296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44000" tIns="72000" rtlCol="0" anchor="ctr"/>
          <a:lstStyle/>
          <a:p>
            <a:r>
              <a:rPr lang="en-GB" sz="1600" b="1" dirty="0" smtClean="0"/>
              <a:t>Service Instances</a:t>
            </a:r>
          </a:p>
          <a:p>
            <a:pPr marL="72000"/>
            <a:endParaRPr lang="en-GB" sz="1050" dirty="0" smtClean="0"/>
          </a:p>
          <a:p>
            <a:pPr marL="72000"/>
            <a:r>
              <a:rPr lang="en-GB" sz="1400" dirty="0" smtClean="0">
                <a:latin typeface="Consolas" pitchFamily="49" charset="0"/>
                <a:cs typeface="Consolas" pitchFamily="49" charset="0"/>
              </a:rPr>
              <a:t>$http, $log,</a:t>
            </a:r>
          </a:p>
          <a:p>
            <a:pPr marL="72000"/>
            <a:r>
              <a:rPr lang="en-GB" sz="1400" dirty="0" smtClean="0">
                <a:latin typeface="Consolas" pitchFamily="49" charset="0"/>
                <a:cs typeface="Consolas" pitchFamily="49" charset="0"/>
              </a:rPr>
              <a:t>$timeout, $q, ...</a:t>
            </a:r>
          </a:p>
          <a:p>
            <a:endParaRPr lang="en-GB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283968" y="3573016"/>
            <a:ext cx="360040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275856" y="3573016"/>
            <a:ext cx="360040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364088" y="4047455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 If not, the Injector uses </a:t>
            </a:r>
            <a:r>
              <a:rPr lang="en-GB" sz="1200" dirty="0" smtClean="0"/>
              <a:t>a factory </a:t>
            </a:r>
            <a:r>
              <a:rPr lang="en-GB" sz="1200" dirty="0" smtClean="0"/>
              <a:t>function for </a:t>
            </a:r>
            <a:r>
              <a:rPr lang="en-GB" sz="1200" b="1" dirty="0" smtClean="0"/>
              <a:t>$http </a:t>
            </a:r>
            <a:r>
              <a:rPr lang="en-GB" sz="1200" dirty="0" smtClean="0"/>
              <a:t>to construct it.</a:t>
            </a:r>
            <a:endParaRPr lang="en-GB" sz="1200" dirty="0"/>
          </a:p>
        </p:txBody>
      </p:sp>
      <p:sp>
        <p:nvSpPr>
          <p:cNvPr id="57" name="Oval 56"/>
          <p:cNvSpPr/>
          <p:nvPr/>
        </p:nvSpPr>
        <p:spPr>
          <a:xfrm>
            <a:off x="5004048" y="4098267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106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Information Management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 BD</dc:creator>
  <cp:lastModifiedBy>Pete BD</cp:lastModifiedBy>
  <cp:revision>5</cp:revision>
  <dcterms:created xsi:type="dcterms:W3CDTF">2014-05-21T11:56:21Z</dcterms:created>
  <dcterms:modified xsi:type="dcterms:W3CDTF">2014-05-21T12:50:19Z</dcterms:modified>
</cp:coreProperties>
</file>